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5" r:id="rId11"/>
    <p:sldId id="267" r:id="rId12"/>
    <p:sldId id="268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616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1F04D-B1FC-4593-B3BB-1C1152B77532}" type="datetimeFigureOut">
              <a:rPr lang="ru-RU" smtClean="0"/>
              <a:t>21.12.2016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A321E-AFF1-4201-95C8-F95AF77018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3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A321E-AFF1-4201-95C8-F95AF77018D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359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A321E-AFF1-4201-95C8-F95AF77018D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364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A321E-AFF1-4201-95C8-F95AF77018D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04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A321E-AFF1-4201-95C8-F95AF77018D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54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A321E-AFF1-4201-95C8-F95AF77018D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871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A321E-AFF1-4201-95C8-F95AF77018D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42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A321E-AFF1-4201-95C8-F95AF77018D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37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FACE-E2F8-427E-B59B-16ABD8558878}" type="datetime1">
              <a:rPr lang="ru-RU" smtClean="0"/>
              <a:t>21.12.2016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75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08236-5277-40A6-86E8-9D46F3232F02}" type="datetime1">
              <a:rPr lang="ru-RU" smtClean="0"/>
              <a:t>21.12.2016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87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C7E5E-4098-4356-A7E7-2545C54D30C3}" type="datetime1">
              <a:rPr lang="ru-RU" smtClean="0"/>
              <a:t>21.12.2016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29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7881D-0648-4F7E-B638-75560767E4C7}" type="datetime1">
              <a:rPr lang="ru-RU" smtClean="0"/>
              <a:t>21.12.2016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361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B6744-C9F2-4345-AA42-812DAB8CAD7B}" type="datetime1">
              <a:rPr lang="ru-RU" smtClean="0"/>
              <a:t>21.12.2016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11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06B4B-8089-4B27-942C-A306122B1933}" type="datetime1">
              <a:rPr lang="ru-RU" smtClean="0"/>
              <a:t>21.12.2016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26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CFB76-1131-4C91-BE2E-DE955FD12F1A}" type="datetime1">
              <a:rPr lang="ru-RU" smtClean="0"/>
              <a:t>21.12.2016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08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0786-3ABD-4384-B6C8-69D0DA061CBE}" type="datetime1">
              <a:rPr lang="ru-RU" smtClean="0"/>
              <a:t>21.12.2016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347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A6E3B-411F-4B1C-A7F5-1E2846ED923E}" type="datetime1">
              <a:rPr lang="ru-RU" smtClean="0"/>
              <a:t>21.12.2016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010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CE11-B67F-4E04-8D47-05817EED2AC4}" type="datetime1">
              <a:rPr lang="ru-RU" smtClean="0"/>
              <a:t>21.12.2016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00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CBB25-2CCE-4A5C-B906-1250E981E5D0}" type="datetime1">
              <a:rPr lang="ru-RU" smtClean="0"/>
              <a:t>21.12.2016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00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A6688-0D09-4B21-B6A9-D34C0E14CF01}" type="datetime1">
              <a:rPr lang="ru-RU" smtClean="0"/>
              <a:t>21.12.2016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E249B-1502-46CB-AD93-62A21505CB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97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1">
                <a:lumMod val="5000"/>
                <a:lumOff val="95000"/>
              </a:schemeClr>
            </a:gs>
            <a:gs pos="89000">
              <a:schemeClr val="accent1">
                <a:lumMod val="18000"/>
                <a:lumOff val="82000"/>
              </a:schemeClr>
            </a:gs>
            <a:gs pos="100000">
              <a:schemeClr val="accent1">
                <a:lumMod val="26000"/>
                <a:lumOff val="74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6200" y="1790700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Making hybrid images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3447" y="2590800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Pavel Khrulev</a:t>
            </a:r>
            <a:endParaRPr lang="ru-RU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5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z="2400" smtClean="0"/>
              <a:t>10</a:t>
            </a:fld>
            <a:r>
              <a:rPr lang="en-US" sz="2400" dirty="0" smtClean="0"/>
              <a:t>/12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393700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Hybrid image selection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5413" r="19062" b="18475"/>
          <a:stretch/>
        </p:blipFill>
        <p:spPr>
          <a:xfrm>
            <a:off x="1524000" y="1362075"/>
            <a:ext cx="6029325" cy="2886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0650" y="5019675"/>
            <a:ext cx="2937664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Close-up view: off-road car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Far-away view: tank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227821" y="4352191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3631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 1: obtained hybrid image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6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z="2400" smtClean="0"/>
              <a:t>11</a:t>
            </a:fld>
            <a:r>
              <a:rPr lang="en-US" sz="2400" dirty="0" smtClean="0"/>
              <a:t>/12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393700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Hybrid image selection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t="31631" r="46002" b="9356"/>
          <a:stretch/>
        </p:blipFill>
        <p:spPr>
          <a:xfrm>
            <a:off x="596900" y="1205131"/>
            <a:ext cx="4318000" cy="480475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567113" y="6015209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3631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 2: bad image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15" y="1782282"/>
            <a:ext cx="392428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Image with Snoop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Dogg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has many details on background.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It’s hard to blur it properly without color correction.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correct way to solve this problem is to swap images.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47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z="2400" smtClean="0"/>
              <a:t>12</a:t>
            </a:fld>
            <a:r>
              <a:rPr lang="en-US" sz="2400" dirty="0" smtClean="0"/>
              <a:t>/12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721100" y="393700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4" t="27284" r="31667" b="19382"/>
          <a:stretch/>
        </p:blipFill>
        <p:spPr>
          <a:xfrm>
            <a:off x="4930299" y="1581149"/>
            <a:ext cx="3657600" cy="397005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2" t="27577" r="31641" b="20077"/>
          <a:stretch/>
        </p:blipFill>
        <p:spPr>
          <a:xfrm>
            <a:off x="649922" y="1581149"/>
            <a:ext cx="3071177" cy="397005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49922" y="5551207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3631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 2: obtained hybrid image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198415" y="5539814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3631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 3: obtained hybrid image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2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z="2400" smtClean="0"/>
              <a:t>2</a:t>
            </a:fld>
            <a:r>
              <a:rPr lang="en-US" sz="2400" dirty="0" smtClean="0"/>
              <a:t>/12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78200" y="381000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Retrospect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82699"/>
            <a:ext cx="3246420" cy="431165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23010" y="571002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0" i="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Gala Contemplating the Mediterranean Sea (Salvador Dali)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93410" y="2159000"/>
            <a:ext cx="421879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Artists could make “hybrid images” many years ago.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 science, no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mathematics, no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Just imagination and magic brushstrokes.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2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z="2400" smtClean="0"/>
              <a:t>3</a:t>
            </a:fld>
            <a:r>
              <a:rPr lang="en-US" sz="2400" dirty="0" smtClean="0"/>
              <a:t>/12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78200" y="381000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Retrospect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54" y="1244600"/>
            <a:ext cx="3295296" cy="43751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119793" y="5734903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3631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Marylin</a:t>
            </a:r>
            <a:r>
              <a:rPr lang="en-US" b="0" i="0" dirty="0" smtClean="0">
                <a:solidFill>
                  <a:srgbClr val="3631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Einstein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9585" y="1949450"/>
            <a:ext cx="421879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2006 Aude Oliva, Antonio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Torralba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 Philippe. G.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Schyns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merged the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distance of Dali and the faded smiles of da Vinci into one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interesting idea.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most famous hybrid image based on that idea is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Marylin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Einstein.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z="2400" smtClean="0"/>
              <a:t>4</a:t>
            </a:fld>
            <a:r>
              <a:rPr lang="en-US" sz="2400" dirty="0" smtClean="0"/>
              <a:t>/</a:t>
            </a:r>
            <a:r>
              <a:rPr lang="en-US" sz="2400" dirty="0"/>
              <a:t>12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187700" y="393700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4850" y="4673092"/>
            <a:ext cx="79629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The main problem is to find the proper cut-off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frecuency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6551" t="15881" r="12609" b="17716"/>
          <a:stretch/>
        </p:blipFill>
        <p:spPr>
          <a:xfrm>
            <a:off x="3813175" y="3802360"/>
            <a:ext cx="1019176" cy="485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850" y="1504949"/>
            <a:ext cx="79629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hybrid image is obtained by combining two images, one ﬁltered with a low-pass ﬁlter and the second one ﬁltered with a high-pass ﬁlter.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Filters based on the idea of Fourier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 image in frequency domain is a linear combination of Fourier coeﬃcients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95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z="2400" smtClean="0"/>
              <a:t>5</a:t>
            </a:fld>
            <a:r>
              <a:rPr lang="en-US" sz="2400" dirty="0" smtClean="0"/>
              <a:t>/</a:t>
            </a:r>
            <a:r>
              <a:rPr lang="en-US" sz="2400" dirty="0"/>
              <a:t>12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187700" y="393700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7" y="1352762"/>
            <a:ext cx="4004049" cy="225227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59231" y="3733104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3631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Image in frequency domain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0907" y="1162050"/>
            <a:ext cx="421879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Each dot in this grid corresponds to how intense the Fourier coeﬃcient 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Closer to the origin - the smooth changes in the image.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Further away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from the origin -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sharp changes and edges.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59231" y="4653780"/>
            <a:ext cx="3105150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getting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frequencies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needs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use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ﬁlter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907" y="4930833"/>
            <a:ext cx="322897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6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z="2400" smtClean="0"/>
              <a:t>6</a:t>
            </a:fld>
            <a:r>
              <a:rPr lang="en-US" sz="2400" dirty="0" smtClean="0"/>
              <a:t>/</a:t>
            </a:r>
            <a:r>
              <a:rPr lang="en-US" sz="2400" dirty="0"/>
              <a:t>12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187700" y="393700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Image sets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46" y="4409175"/>
            <a:ext cx="3802786" cy="18870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6" y="4215843"/>
            <a:ext cx="4393145" cy="21799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81" y="1175343"/>
            <a:ext cx="2192565" cy="23836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8" y="1175343"/>
            <a:ext cx="2197210" cy="23886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13" y="1175342"/>
            <a:ext cx="1848251" cy="238363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531" y="1176830"/>
            <a:ext cx="1847098" cy="238215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2189260" y="3614746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3631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 3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6627910" y="3614746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3631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 2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489428" y="6395817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3631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 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1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z="2400" smtClean="0"/>
              <a:t>7</a:t>
            </a:fld>
            <a:r>
              <a:rPr lang="en-US" sz="2400" dirty="0" smtClean="0"/>
              <a:t>/</a:t>
            </a:r>
            <a:r>
              <a:rPr lang="en-US" sz="2400" dirty="0"/>
              <a:t>12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146300" y="393700"/>
            <a:ext cx="4673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Hybrid image creating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3774"/>
          <a:stretch/>
        </p:blipFill>
        <p:spPr>
          <a:xfrm>
            <a:off x="423863" y="1450768"/>
            <a:ext cx="3957638" cy="1006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9235" y="1769442"/>
            <a:ext cx="383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image filtering </a:t>
            </a:r>
            <a:r>
              <a:rPr lang="en-US" dirty="0" err="1" smtClean="0"/>
              <a:t>SciPy</a:t>
            </a:r>
            <a:r>
              <a:rPr lang="en-US" dirty="0" smtClean="0"/>
              <a:t> library is used.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3" y="2868185"/>
            <a:ext cx="54768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z="2400" smtClean="0"/>
              <a:t>8</a:t>
            </a:fld>
            <a:r>
              <a:rPr lang="en-US" sz="2400" dirty="0" smtClean="0"/>
              <a:t>/</a:t>
            </a:r>
            <a:r>
              <a:rPr lang="en-US" sz="2400" dirty="0"/>
              <a:t>12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187700" y="393700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Helper video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hybrid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5875" y="1040031"/>
            <a:ext cx="67310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E249B-1502-46CB-AD93-62A21505CB28}" type="slidenum">
              <a:rPr lang="ru-RU" sz="2400"/>
              <a:pPr/>
              <a:t>9</a:t>
            </a:fld>
            <a:r>
              <a:rPr lang="en-US" sz="2400" dirty="0"/>
              <a:t>/12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393700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Hybrid image selection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4" t="12359" r="26667" b="15975"/>
          <a:stretch/>
        </p:blipFill>
        <p:spPr>
          <a:xfrm>
            <a:off x="2196300" y="1163398"/>
            <a:ext cx="5022246" cy="48228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871296" y="6109615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36312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Helper images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</TotalTime>
  <Words>294</Words>
  <Application>Microsoft Office PowerPoint</Application>
  <PresentationFormat>Экран (4:3)</PresentationFormat>
  <Paragraphs>61</Paragraphs>
  <Slides>12</Slides>
  <Notes>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pavel</dc:creator>
  <cp:lastModifiedBy>pavel</cp:lastModifiedBy>
  <cp:revision>18</cp:revision>
  <dcterms:created xsi:type="dcterms:W3CDTF">2016-12-21T14:28:19Z</dcterms:created>
  <dcterms:modified xsi:type="dcterms:W3CDTF">2016-12-21T16:45:13Z</dcterms:modified>
</cp:coreProperties>
</file>